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67" r:id="rId7"/>
    <p:sldId id="297" r:id="rId8"/>
    <p:sldId id="268" r:id="rId9"/>
    <p:sldId id="272" r:id="rId10"/>
    <p:sldId id="266" r:id="rId11"/>
    <p:sldId id="287" r:id="rId12"/>
    <p:sldId id="273" r:id="rId13"/>
    <p:sldId id="278" r:id="rId14"/>
    <p:sldId id="301" r:id="rId15"/>
    <p:sldId id="302" r:id="rId16"/>
    <p:sldId id="303" r:id="rId17"/>
    <p:sldId id="275" r:id="rId18"/>
    <p:sldId id="298" r:id="rId19"/>
    <p:sldId id="290" r:id="rId20"/>
    <p:sldId id="291" r:id="rId21"/>
    <p:sldId id="284" r:id="rId22"/>
    <p:sldId id="289" r:id="rId23"/>
    <p:sldId id="279" r:id="rId24"/>
    <p:sldId id="293" r:id="rId25"/>
    <p:sldId id="292" r:id="rId26"/>
    <p:sldId id="294" r:id="rId27"/>
    <p:sldId id="299" r:id="rId28"/>
    <p:sldId id="288" r:id="rId29"/>
    <p:sldId id="282" r:id="rId30"/>
    <p:sldId id="300" r:id="rId31"/>
    <p:sldId id="296" r:id="rId32"/>
    <p:sldId id="295" r:id="rId33"/>
    <p:sldId id="274" r:id="rId34"/>
    <p:sldId id="283" r:id="rId35"/>
    <p:sldId id="285" r:id="rId36"/>
    <p:sldId id="286" r:id="rId37"/>
    <p:sldId id="277" r:id="rId38"/>
    <p:sldId id="265" r:id="rId39"/>
  </p:sldIdLst>
  <p:sldSz cx="18288000" cy="10287000"/>
  <p:notesSz cx="6858000" cy="9144000"/>
  <p:embeddedFontLst>
    <p:embeddedFont>
      <p:font typeface="210 디딤고딕" panose="020B0600000101010101" charset="-127"/>
      <p:regular r:id="rId41"/>
    </p:embeddedFont>
    <p:embeddedFont>
      <p:font typeface="210 디딤고딕 Bold" panose="020B0600000101010101" charset="-127"/>
      <p:regular r:id="rId42"/>
    </p:embeddedFont>
    <p:embeddedFont>
      <p:font typeface="210 디딤고딕 Light" panose="020B0600000101010101" charset="-127"/>
      <p:regular r:id="rId43"/>
    </p:embeddedFont>
    <p:embeddedFont>
      <p:font typeface="TDTD타이틀굴림" panose="020B0600000101010101" charset="-127"/>
      <p:regular r:id="rId44"/>
    </p:embeddedFont>
    <p:embeddedFont>
      <p:font typeface="Arial Black" panose="020B0A04020102020204" pitchFamily="34" charset="0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5" y="6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39221-16CB-0514-B070-25289036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9" t="8746" r="680" b="6236"/>
          <a:stretch/>
        </p:blipFill>
        <p:spPr>
          <a:xfrm>
            <a:off x="2101217" y="1972413"/>
            <a:ext cx="15559548" cy="7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4EDB-EA91-FD90-FE12-9C264FBA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D952B6-641B-7C7E-E244-D8CEEDDE749F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B27AD3-B771-E64A-DC0E-E8D15DD5D47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D6E293-3270-2224-0653-A5B91ABC568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658810-CADC-6A36-66F9-1FAB8AE147E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BD5D28-EDE6-DEB2-1723-93078B3711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B2A8C9-6C10-78E0-646B-4DF4A6F6F01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865E6F8-E109-DDCF-0B0B-FB3E9682B78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BF0465-C09C-F058-AB54-80349AA7F5D5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DE591D2-75B3-E676-3B42-479AD2F85CB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4790F2F-0827-D5BF-5B50-A06BB9BFC04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688ADFA5-216D-EFC6-2AC9-08465FC99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D61016-FF02-3B77-9AA7-DC55097FA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8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FBEF-169F-5186-5E5F-F3AE1CCE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3B7CF3-D402-286A-E613-08ADF2FAA54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E0F1DD-37D4-1FBC-659D-ED41D267A0D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6B1EB5-CA68-2ADB-57EA-421D119EB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5BD4AF7-0B9F-5992-C059-5D0AF42BD60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563663-1E62-FB84-C795-F095BD5A296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0519E3-3DA5-E42E-F112-7B499D3BFF2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AEE290-4B5E-59A3-7060-EB07B37CE86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1E24A7-24BF-9486-3717-0EAD610FB21E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883D83D-FBDB-8F14-DCE0-25D6C11A5C4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6B769E5-F027-427B-E141-6FC2BD24B7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7B9EF3A6-0076-3B8D-D758-47AEEDC1C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BADFD2-6579-160C-92F7-06AE7395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58" t="8746" r="252" b="6236"/>
          <a:stretch/>
        </p:blipFill>
        <p:spPr>
          <a:xfrm>
            <a:off x="2429178" y="1943913"/>
            <a:ext cx="15077158" cy="75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60FA-B685-5718-D742-1D34BE1A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ECBF1-E05A-2666-420D-2622C81D632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D655A6-2069-87D5-6FBD-24E7823C93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21D66-44B9-4DB5-0A80-2870E1BDD3B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D8AA05-7ACC-29C0-2558-576A1EBEFDF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E7CE7E-BE09-87C8-6C90-8D375EC2AFC0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2DDC45-ECD2-3BA7-BDB4-3F3B6AC4322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5E4F82F-A395-1E19-140A-FC5DE605AE4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EB8D01F-58A4-982E-FAD0-E3DF430FD7B0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3D09C29-E839-39CC-5EA6-C57444B56ED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BE299AA-7189-C489-1485-523FD4AD84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A2C33221-961D-3273-B2FC-90D36C8AC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A2C2763-EF9C-1ACA-B339-EEB7764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49" y="3357334"/>
            <a:ext cx="15033575" cy="4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0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4448-1A24-A01D-3AFA-B521B9FF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BB0B66-44B2-34CC-08BF-DF7B7262289D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D90D2E-8AE6-CDE9-F8B1-62C305CB6D8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E364B4-D1DA-854D-076C-F101A080C4D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36852B-2654-0244-C45E-A20907BE6B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1C55A5-5281-394B-F720-6504218EB15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DAF515-8DD9-C960-98DC-9C95F38CD9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97B7CC6-EBDA-6A07-1AEB-FF5437F4E9DB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A1410D1-9515-78E0-8C70-E486074316F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2EED79C-7F49-7888-D7CF-3F36A0FDCF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6148050-8CD3-E215-0450-A3034DCAB9E9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B184E8-24D6-B992-014F-8F799AB1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9379F-79F7-BDA9-2CD3-2B7DDB43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56"/>
          <a:stretch/>
        </p:blipFill>
        <p:spPr>
          <a:xfrm>
            <a:off x="11341508" y="2905434"/>
            <a:ext cx="5798931" cy="6329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A1C54D-37CA-A9DC-5F31-71B0DC53F305}"/>
              </a:ext>
            </a:extLst>
          </p:cNvPr>
          <p:cNvSpPr/>
          <p:nvPr/>
        </p:nvSpPr>
        <p:spPr>
          <a:xfrm>
            <a:off x="11407470" y="4129548"/>
            <a:ext cx="5597420" cy="3259394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0DF93-BD36-186A-4D1E-EEB39A1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013" y="4472403"/>
            <a:ext cx="5628982" cy="4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D4739-9962-B524-A820-810449B592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72"/>
          <a:stretch/>
        </p:blipFill>
        <p:spPr>
          <a:xfrm>
            <a:off x="7609468" y="6551219"/>
            <a:ext cx="9236240" cy="2873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839F6-0036-1F57-DD04-00D602C6566B}"/>
              </a:ext>
            </a:extLst>
          </p:cNvPr>
          <p:cNvSpPr/>
          <p:nvPr/>
        </p:nvSpPr>
        <p:spPr>
          <a:xfrm>
            <a:off x="9284030" y="3001789"/>
            <a:ext cx="469570" cy="229092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7D500-FAD0-A45D-B81F-19C4A9165D6E}"/>
              </a:ext>
            </a:extLst>
          </p:cNvPr>
          <p:cNvSpPr/>
          <p:nvPr/>
        </p:nvSpPr>
        <p:spPr>
          <a:xfrm>
            <a:off x="8748470" y="7606812"/>
            <a:ext cx="812090" cy="257027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880"/>
          <a:stretch/>
        </p:blipFill>
        <p:spPr>
          <a:xfrm>
            <a:off x="8756542" y="2397627"/>
            <a:ext cx="9144000" cy="5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DE7E-F88A-C633-CD12-D4590011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510D68-55B3-763B-B5E8-DA8A6E820AB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C7EA08-F091-EE30-4934-49239E54C9F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25637-8498-6D97-76BC-E316CCB16EC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9D9CEC-49DF-59A8-5830-1A741F22748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B1AA2C-91C7-B130-DC6E-3FBE10BB299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E4CC98-0455-EE8D-C93E-0387B74DE2B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C8C089-60F2-8DBB-B1E2-39A991203A34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A77E22C-3597-917F-9068-A78C3B27978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5E9C4B9-68DC-802B-2528-F7C8E7C3940F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72EB8E57-DC17-4D31-C38D-3C88736D8CFA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09B1158-ED37-BB19-A452-EEAFFD7D08BF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A1113F7-1A9A-52E7-62FC-5AC667D1601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05D9BD-283C-9949-26AF-BB80000E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40" y="3901115"/>
            <a:ext cx="12837330" cy="52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170"/>
          <a:stretch/>
        </p:blipFill>
        <p:spPr>
          <a:xfrm>
            <a:off x="8830891" y="3166217"/>
            <a:ext cx="9005076" cy="554924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92"/>
          <a:stretch/>
        </p:blipFill>
        <p:spPr>
          <a:xfrm>
            <a:off x="8721247" y="1312606"/>
            <a:ext cx="9144000" cy="683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8B3E2-E8BA-55C3-ABCC-D780FC32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D5FFE1-1BEB-3418-23DD-514A906E1BD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3A4676-F2C5-6A50-912B-F654393D1AE5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49B4E1-7FBE-64C5-4632-D8BB62E8378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AE867E-131D-61E0-78C1-8E64E2CB8E4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14D65A-0F25-7283-E069-134BA65575B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784DAB-F06E-5D2B-4B82-60FD823492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B10AB12-52FF-393A-FC65-B9CEE7988F2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154B94-8E25-AD8A-8462-795BCD41E8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92175EF1-97E5-14AF-D4CB-594A536279E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D6EEA29-A215-74AF-2FFE-325720D60DB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551433A-04E6-A2EA-BFF9-9DF3AAC287A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E98A21B-6D78-DD96-EBC4-B86F51B876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17" t="72454" b="4412"/>
          <a:stretch/>
        </p:blipFill>
        <p:spPr>
          <a:xfrm>
            <a:off x="5276393" y="6638950"/>
            <a:ext cx="11894431" cy="2251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5F7C3-36E3-8A1A-03DD-5948192D9E2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4C8AC-6273-CA0A-0536-09219E33DE2B}"/>
              </a:ext>
            </a:extLst>
          </p:cNvPr>
          <p:cNvSpPr/>
          <p:nvPr/>
        </p:nvSpPr>
        <p:spPr>
          <a:xfrm>
            <a:off x="15249832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5BA1D-5A95-A433-8F29-5DEE32052007}"/>
              </a:ext>
            </a:extLst>
          </p:cNvPr>
          <p:cNvSpPr/>
          <p:nvPr/>
        </p:nvSpPr>
        <p:spPr>
          <a:xfrm>
            <a:off x="12895006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F66B39-9C31-FEC3-50CA-3CEB3C11391B}"/>
              </a:ext>
            </a:extLst>
          </p:cNvPr>
          <p:cNvSpPr/>
          <p:nvPr/>
        </p:nvSpPr>
        <p:spPr>
          <a:xfrm>
            <a:off x="5645760" y="7166234"/>
            <a:ext cx="3026295" cy="147632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21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6F32-D241-CD30-3FAD-054EFBC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4F774-DBF5-9967-2818-DC2B2196B3B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928E4-893C-1BA6-3A42-97C68E2AE41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3762BC-32CE-F056-D75E-2139E2E4D73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60FA42-D03D-4846-04E7-E3457F028F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80EA2B-89DE-39DC-7620-E8FBFEBC7F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54128D-AD7C-F507-F643-F08BAA442B2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CD79C7-1F94-5A3F-C7CE-9ED74395604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07A7A-A666-9383-4811-3C4BD97CAFC5}"/>
              </a:ext>
            </a:extLst>
          </p:cNvPr>
          <p:cNvSpPr txBox="1"/>
          <p:nvPr/>
        </p:nvSpPr>
        <p:spPr>
          <a:xfrm>
            <a:off x="2682174" y="5169879"/>
            <a:ext cx="919027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이세화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안형진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정유진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전하연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박미현 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915255E-5365-118A-8DF5-CCC4189C0209}"/>
              </a:ext>
            </a:extLst>
          </p:cNvPr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멘토님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이동준 멘토님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D6980D-CA32-E7AB-8178-EE9DB588B6D9}"/>
              </a:ext>
            </a:extLst>
          </p:cNvPr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강사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님</a:t>
            </a:r>
            <a:r>
              <a:rPr lang="en-US" altLang="ko-KR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김성환 강사님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5BBCA9-D546-59B7-8A59-DE9A15A9A4B1}"/>
              </a:ext>
            </a:extLst>
          </p:cNvPr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Team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소개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847F35B-D865-8ED8-75E6-F19CB716A52E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53D48B0-3D6A-A61B-FA6F-06747C9C009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C1128A12-5EAD-D031-D5AB-9875947FD50C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601a07f3-9496-4e9d-9710-ef6235f38c2b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437</Words>
  <Application>Microsoft Office PowerPoint</Application>
  <PresentationFormat>사용자 지정</PresentationFormat>
  <Paragraphs>107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TDTD타이틀굴림</vt:lpstr>
      <vt:lpstr>Arial Black</vt:lpstr>
      <vt:lpstr>맑은 고딕</vt:lpstr>
      <vt:lpstr>Arial</vt:lpstr>
      <vt:lpstr>210 디딤고딕 Bold</vt:lpstr>
      <vt:lpstr>210 디딤고딕 Light</vt:lpstr>
      <vt:lpstr>210 디딤고딕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57</cp:revision>
  <dcterms:created xsi:type="dcterms:W3CDTF">2006-08-16T00:00:00Z</dcterms:created>
  <dcterms:modified xsi:type="dcterms:W3CDTF">2025-02-17T02:14:11Z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